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3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84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6545A5-BEE2-4696-9885-872E027B13B6}">
          <p14:sldIdLst>
            <p14:sldId id="256"/>
            <p14:sldId id="257"/>
            <p14:sldId id="259"/>
            <p14:sldId id="260"/>
            <p14:sldId id="261"/>
            <p14:sldId id="283"/>
            <p14:sldId id="262"/>
            <p14:sldId id="263"/>
            <p14:sldId id="264"/>
            <p14:sldId id="265"/>
            <p14:sldId id="267"/>
            <p14:sldId id="266"/>
            <p14:sldId id="268"/>
            <p14:sldId id="27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0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8192-B1AE-4888-B14A-AFA6C56DDA8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E1C1-9A5D-4065-867C-12C5D7BD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12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.jpeg"/><Relationship Id="rId7" Type="http://schemas.openxmlformats.org/officeDocument/2006/relationships/image" Target="../media/image5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eg"/><Relationship Id="rId7" Type="http://schemas.openxmlformats.org/officeDocument/2006/relationships/image" Target="../media/image6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g"/><Relationship Id="rId4" Type="http://schemas.openxmlformats.org/officeDocument/2006/relationships/image" Target="../media/image64.jpg"/><Relationship Id="rId9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g"/><Relationship Id="rId9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84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575" y="1529541"/>
            <a:ext cx="6766560" cy="198042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Повышение эффективности коррекционно-развивающих занятий посредством применения учителем-логопедом развивающих игр.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4692" y="5544588"/>
            <a:ext cx="3699164" cy="349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b="1" dirty="0">
                <a:latin typeface="Georgia" panose="02040502050405020303" pitchFamily="18" charset="0"/>
              </a:rPr>
              <a:t>Подготовили:</a:t>
            </a:r>
          </a:p>
          <a:p>
            <a:pPr algn="l"/>
            <a:r>
              <a:rPr lang="ru-RU" sz="1400" b="1" dirty="0">
                <a:latin typeface="Georgia" panose="02040502050405020303" pitchFamily="18" charset="0"/>
              </a:rPr>
              <a:t>Абросимова О.А., учитель-логопед;</a:t>
            </a:r>
          </a:p>
          <a:p>
            <a:pPr algn="l"/>
            <a:r>
              <a:rPr lang="ru-RU" sz="1400" b="1" dirty="0">
                <a:latin typeface="Georgia" panose="02040502050405020303" pitchFamily="18" charset="0"/>
              </a:rPr>
              <a:t>Иванова А.С., учитель-логопед.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265" y="355740"/>
            <a:ext cx="1166396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«ДМИТРОВСКАЯ ОБЩЕОБРАЗОВАТЕЛЬНАЯ ШКОЛА-ИНТЕРНАТ ДЛЯ ОБУЧАЮЩИХСЯ С ОВЗ»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44" y="203064"/>
            <a:ext cx="10515600" cy="885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ЛЕКСИКО-ГРАММАТИЧЕСКОГО СТРОЯ РЕЧИ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65" y="0"/>
            <a:ext cx="1568335" cy="1999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3" y="4360531"/>
            <a:ext cx="2360404" cy="2289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70" y="2069869"/>
            <a:ext cx="2974884" cy="222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8" y="4360532"/>
            <a:ext cx="2770107" cy="2289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70" y="4360530"/>
            <a:ext cx="3145024" cy="2289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" y="1529542"/>
            <a:ext cx="3696824" cy="276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5" y="4360533"/>
            <a:ext cx="2933648" cy="2289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82" y="1296556"/>
            <a:ext cx="4008121" cy="29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04" y="1"/>
            <a:ext cx="1498896" cy="19110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7925" y="234595"/>
            <a:ext cx="10515600" cy="104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ЛЕКСИКО-ГРАММАТИЧЕСКОГО СТРОЯ РЕЧИ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6" y="1437923"/>
            <a:ext cx="2385263" cy="1758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" y="4577437"/>
            <a:ext cx="2712357" cy="194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9" y="1240230"/>
            <a:ext cx="2715008" cy="1866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24" y="2191407"/>
            <a:ext cx="2736723" cy="2685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90" y="1467188"/>
            <a:ext cx="2877166" cy="2087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65" y="3348909"/>
            <a:ext cx="2605496" cy="3055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61" y="4801961"/>
            <a:ext cx="2787934" cy="1775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8" y="3179944"/>
            <a:ext cx="2682716" cy="1818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2" y="3094756"/>
            <a:ext cx="2982488" cy="20072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79" y="4985167"/>
            <a:ext cx="2661286" cy="16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86207" cy="7562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СВЯЗНОЙ РЕЧИ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3" y="1121392"/>
            <a:ext cx="4242809" cy="240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48" y="1271848"/>
            <a:ext cx="2108527" cy="293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61" y="1162280"/>
            <a:ext cx="3323220" cy="2870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33" y="3924169"/>
            <a:ext cx="3690198" cy="2712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" y="3617392"/>
            <a:ext cx="2694876" cy="1636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5" y="4821912"/>
            <a:ext cx="2481226" cy="1814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67" y="2141477"/>
            <a:ext cx="2331508" cy="189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6" y="3727392"/>
            <a:ext cx="3755072" cy="2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74" y="365125"/>
            <a:ext cx="10709718" cy="7737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НАВЫКОВ ПИСЬМА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25" y="162098"/>
            <a:ext cx="1532150" cy="1953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21" y="1255222"/>
            <a:ext cx="3685653" cy="2752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51" y="3966256"/>
            <a:ext cx="4763749" cy="2809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28" y="1255222"/>
            <a:ext cx="4229993" cy="2711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" y="1255222"/>
            <a:ext cx="2244455" cy="3118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14" y="3966256"/>
            <a:ext cx="4567937" cy="280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6" y="4788131"/>
            <a:ext cx="1654220" cy="12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31" y="0"/>
            <a:ext cx="1571269" cy="2003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483" y="204952"/>
            <a:ext cx="10236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НАВЫКОВ ЧТЕНИЯ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17" y="2839625"/>
            <a:ext cx="2827076" cy="3777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17" y="4569340"/>
            <a:ext cx="2735820" cy="2047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9" y="4006735"/>
            <a:ext cx="3154048" cy="2610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3" y="1020273"/>
            <a:ext cx="6368226" cy="3582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74" y="4602400"/>
            <a:ext cx="2630195" cy="2014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9" y="1020272"/>
            <a:ext cx="2420782" cy="29864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90" y="908809"/>
            <a:ext cx="1603644" cy="18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993283" cy="58780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 заключение хочется сказать, что использование игровых приемов дает положительный эффект: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1. У детей повышается интерес к логопедическим занятиям.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2. Появляется стремление к правильной и красивой речи.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3. Сокращаются сроки коррекционной работы.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4. Повышается эмоциональный комфорт на занятиях.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5. Повышается работоспособность детей.</a:t>
            </a: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Таким образом, в процессе проведенной работы решаются все поставленные задачи.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168" y="1"/>
            <a:ext cx="1427832" cy="18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2536359"/>
            <a:ext cx="872005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90" y="0"/>
            <a:ext cx="1519110" cy="19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45" y="344641"/>
            <a:ext cx="10011104" cy="308438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 Общение – неотъемлемая составляющая социальной жизни человека. Нарушение речевого развития значительно препятствуют и ограничивают полноценное общение. Часто у обучающихся с ОВЗ отсутствует потребность в общении, имеются трудности выбора и использования форм общения, включая коммуникативную речь и целенаправленность речевой деятельности.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7927" y="5131078"/>
            <a:ext cx="7622771" cy="168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 связи с этим обучение общению должно включать целенаправленную коррекционно-педагогическую работу по формированию у них речевых механизмов, а также на обучение использованию альтернативных средств коммуникации.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0815" y="3192086"/>
            <a:ext cx="8574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  <a:cs typeface="Times New Roman" panose="02020603050405020304" pitchFamily="18" charset="0"/>
              </a:rPr>
              <a:t>У обучающихся отмечается различное, в том числе и грубое  недоразвитие речи и всех ее функций: коммуникативной, познавательной, регулирующей. У многих устная речь вообще отсутствует или нарушена настолько, что понимание ее окружающими сильно затруднено либо невозможно.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5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792" y="790794"/>
            <a:ext cx="10373711" cy="327670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 Логопеду необходимо широко использовать игры в коррекционной работе, при этом следует помнить об их значимости в целом как средства физического, умственного, нравственного и эстетического воспитания детей. При проведении игры логопеду необходимо учитывать особенности  детей с различными речевыми расстройствами. Игра может проводится не только как самостоятельное, как предваряющее или закрепляющее занятие, а также как отдых. </a:t>
            </a:r>
            <a:b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21" y="266008"/>
            <a:ext cx="1466952" cy="1870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3368" y="3888801"/>
            <a:ext cx="859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 Чтобы занятия не вызывали у детей скуку и нежелание работать, необходимо создавать условия для успешного решения этой проблемы.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661" y="5289414"/>
            <a:ext cx="723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 В такой ситуации на помощь приходят разнообразные логопедические игры.</a:t>
            </a:r>
          </a:p>
        </p:txBody>
      </p:sp>
    </p:spTree>
    <p:extLst>
      <p:ext uri="{BB962C8B-B14F-4D97-AF65-F5344CB8AC3E}">
        <p14:creationId xmlns:p14="http://schemas.microsoft.com/office/powerpoint/2010/main" val="16983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2" y="2519472"/>
            <a:ext cx="2441326" cy="2122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42" y="85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АРТИКУЛЯЦИОННОГО АППАРАТА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8" y="1411518"/>
            <a:ext cx="7280190" cy="4059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3770"/>
            <a:ext cx="2582487" cy="1766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" y="4641849"/>
            <a:ext cx="3483260" cy="195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25" y="2191407"/>
            <a:ext cx="2848572" cy="3798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2" y="1410605"/>
            <a:ext cx="2441326" cy="16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13" y="200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РЕЧЕВОГО ДЫХАНИЯ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28" y="2686382"/>
            <a:ext cx="3418161" cy="2558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476" y="2604595"/>
            <a:ext cx="3305504" cy="2479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19" y="1525754"/>
            <a:ext cx="6752897" cy="50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4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5" y="365126"/>
            <a:ext cx="10008523" cy="89841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Georgia" panose="02040502050405020303" pitchFamily="18" charset="0"/>
              </a:rPr>
              <a:t>ИГРЫ НА РАЗВИТИЕ НЕРЕЧЕВОГО СЛУХА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07" y="260761"/>
            <a:ext cx="1718751" cy="219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65" y="2712928"/>
            <a:ext cx="5249413" cy="3928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6" y="1387365"/>
            <a:ext cx="6935469" cy="42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90" y="177789"/>
            <a:ext cx="10057109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МЕЛКОЙ МОТОРИКИ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11" y="4239712"/>
            <a:ext cx="3309793" cy="2477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73" y="4462487"/>
            <a:ext cx="2665863" cy="2254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43" y="1298480"/>
            <a:ext cx="2651250" cy="3542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9" y="4417272"/>
            <a:ext cx="3228150" cy="2361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1" y="1313611"/>
            <a:ext cx="4601980" cy="34442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53" y="1588480"/>
            <a:ext cx="2391222" cy="3002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13" y="1298480"/>
            <a:ext cx="2695922" cy="20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724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ГРАФОМОТОРНЫХ НАВЫКОВ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49" y="0"/>
            <a:ext cx="1718751" cy="2191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6" y="2636206"/>
            <a:ext cx="5541941" cy="4147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03" y="2434021"/>
            <a:ext cx="3262486" cy="4349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44" y="1426287"/>
            <a:ext cx="5306601" cy="29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432922"/>
            <a:ext cx="10390909" cy="5812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ИГРЫ НА РАЗВИТИЕ ЗВУКОПРОИЗНОШЕНИЯ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0"/>
            <a:ext cx="1435331" cy="1830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49" y="4113351"/>
            <a:ext cx="3118839" cy="2648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03" y="1239244"/>
            <a:ext cx="4460676" cy="3338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5" y="1425245"/>
            <a:ext cx="2020893" cy="1592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9" y="1584803"/>
            <a:ext cx="2112167" cy="1529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56" y="1433040"/>
            <a:ext cx="2103264" cy="1503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" y="2908513"/>
            <a:ext cx="4345303" cy="3854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71" y="2867716"/>
            <a:ext cx="2713143" cy="1705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88" y="4572961"/>
            <a:ext cx="2064913" cy="2189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1" y="4572961"/>
            <a:ext cx="2041901" cy="21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3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308</Words>
  <Application>Microsoft Office PowerPoint</Application>
  <PresentationFormat>Широкоэкранный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     Общение – неотъемлемая составляющая социальной жизни человека. Нарушение речевого развития значительно препятствуют и ограничивают полноценное общение. Часто у обучающихся с ОВЗ отсутствует потребность в общении, имеются трудности выбора и использования форм общения, включая коммуникативную речь и целенаправленность речевой деятельности. </vt:lpstr>
      <vt:lpstr>     Логопеду необходимо широко использовать игры в коррекционной работе, при этом следует помнить об их значимости в целом как средства физического, умственного, нравственного и эстетического воспитания детей. При проведении игры логопеду необходимо учитывать особенности  детей с различными речевыми расстройствами. Игра может проводится не только как самостоятельное, как предваряющее или закрепляющее занятие, а также как отдых.   </vt:lpstr>
      <vt:lpstr>ИГРЫ НА РАЗВИТИЕ  АРТИКУЛЯЦИОННОГО АППАРАТА</vt:lpstr>
      <vt:lpstr>ИГРЫ НА РАЗВИТИЕ РЕЧЕВОГО ДЫХАНИЯ</vt:lpstr>
      <vt:lpstr>ИГРЫ НА РАЗВИТИЕ НЕРЕЧЕВОГО СЛУХА</vt:lpstr>
      <vt:lpstr>ИГРЫ НА РАЗВИТИЕ МЕЛКОЙ МОТОРИКИ</vt:lpstr>
      <vt:lpstr>ИГРЫ НА РАЗВИТИЕ  ГРАФОМОТОРНЫХ НАВЫКОВ</vt:lpstr>
      <vt:lpstr>ИГРЫ НА РАЗВИТИЕ ЗВУКОПРОИЗНОШЕНИЯ</vt:lpstr>
      <vt:lpstr>ИГРЫ НА РАЗВИТИЕ  ЛЕКСИКО-ГРАММАТИЧЕСКОГО СТРОЯ РЕЧИ</vt:lpstr>
      <vt:lpstr>Презентация PowerPoint</vt:lpstr>
      <vt:lpstr>ИГРЫ НА РАЗВИТИЕ СВЯЗНОЙ РЕЧИ</vt:lpstr>
      <vt:lpstr>ИГРЫ НА РАЗВИТИЕ НАВЫКОВ ПИСЬМА</vt:lpstr>
      <vt:lpstr>Презентация PowerPoint</vt:lpstr>
      <vt:lpstr>В заключение хочется сказать, что использование игровых приемов дает положительный эффект:    1. У детей повышается интерес к логопедическим занятиям.    2. Появляется стремление к правильной и красивой речи.    3. Сокращаются сроки коррекционной работы.    4. Повышается эмоциональный комфорт на занятиях.    5. Повышается работоспособность детей.  Таким образом, в процессе проведенной работы решаются все поставленные задачи.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Дом</cp:lastModifiedBy>
  <cp:revision>36</cp:revision>
  <dcterms:created xsi:type="dcterms:W3CDTF">2021-04-05T08:08:41Z</dcterms:created>
  <dcterms:modified xsi:type="dcterms:W3CDTF">2022-02-01T22:10:51Z</dcterms:modified>
</cp:coreProperties>
</file>